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75" r:id="rId3"/>
    <p:sldId id="257" r:id="rId4"/>
    <p:sldId id="261" r:id="rId5"/>
    <p:sldId id="259" r:id="rId6"/>
    <p:sldId id="260" r:id="rId7"/>
    <p:sldId id="263" r:id="rId8"/>
    <p:sldId id="264" r:id="rId9"/>
    <p:sldId id="265" r:id="rId10"/>
    <p:sldId id="266" r:id="rId11"/>
    <p:sldId id="269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110" autoAdjust="0"/>
  </p:normalViewPr>
  <p:slideViewPr>
    <p:cSldViewPr>
      <p:cViewPr varScale="1">
        <p:scale>
          <a:sx n="40" d="100"/>
          <a:sy n="40" d="100"/>
        </p:scale>
        <p:origin x="-135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BB233-5970-44E6-AD2D-463C0182BA63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CE7DD-F300-4F02-9110-538FB85F41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5009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66F2-0D42-4C5F-B575-CA6AF870765C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7028-6B08-440A-A602-D3F38FD5FC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619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8092D-2019-4533-AF7F-C62925E4462F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D2C84-419E-40FA-991E-F52F1C3024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1178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8668E-4BE2-48FB-932A-57F498E1C30C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734B9-0DCA-4A3E-9FD8-7D516BA90C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543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6AE92-5565-46BA-BF5A-4C6033815C78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EE0E4-D791-42FD-B4F9-431783C4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693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24CF9-6457-4029-A8B5-5B7788B0115A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361D3-C81A-4CA1-BD5E-D92A2C3223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040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B9909-689A-40E2-920B-A6F903F25B77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4C7E7-E2E6-4258-88BE-672A723B4A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19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B477D-1F8F-4764-8FF0-A866AF1848CD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F6B5-4B57-4D11-B0EA-B95FDFE0A5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590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B19B8-4677-4934-8E71-DFE8B7241DF8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70754-D526-4F78-B7C2-D9F23A9513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20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A45EE-0AD9-4DEB-A592-109001C79FE1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5759E-6BDF-45E6-865A-BFEA5EFFD8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019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D2035-FC39-4E1F-BF9E-3E3AF97832A9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FF61C-9F78-402B-8B1D-377674625E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379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5C4A59-A60E-4E12-BC84-FBEAB8AC3053}" type="datetimeFigureOut">
              <a:rPr lang="ru-RU"/>
              <a:pPr>
                <a:defRPr/>
              </a:pPr>
              <a:t>18.02.2022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BBE7D2-5F1D-4C14-84B5-03F371C66C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1628775"/>
            <a:ext cx="7772400" cy="650875"/>
          </a:xfrm>
        </p:spPr>
        <p:txBody>
          <a:bodyPr/>
          <a:lstStyle/>
          <a:p>
            <a:r>
              <a:rPr lang="ru-RU" sz="2800" b="1" dirty="0"/>
              <a:t>Тема: «Превращение маленького семечка в растение».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4213" y="2755900"/>
            <a:ext cx="7772400" cy="649288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5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52" name="Заголовок 1"/>
          <p:cNvSpPr txBox="1">
            <a:spLocks/>
          </p:cNvSpPr>
          <p:nvPr/>
        </p:nvSpPr>
        <p:spPr bwMode="auto">
          <a:xfrm>
            <a:off x="715726" y="4724400"/>
            <a:ext cx="777240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sz="2400" i="1" dirty="0"/>
          </a:p>
        </p:txBody>
      </p:sp>
      <p:pic>
        <p:nvPicPr>
          <p:cNvPr id="6" name="Рисунок 5" descr="https://familystr.com/wp-content/uploads/2020/05/vidy-fasoli-kartink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48880"/>
            <a:ext cx="5688632" cy="4320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8"/>
          <p:cNvSpPr txBox="1">
            <a:spLocks noChangeArrowheads="1"/>
          </p:cNvSpPr>
          <p:nvPr/>
        </p:nvSpPr>
        <p:spPr bwMode="auto">
          <a:xfrm>
            <a:off x="0" y="1628800"/>
            <a:ext cx="4499992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 err="1" smtClean="0"/>
              <a:t>Вывод:</a:t>
            </a:r>
            <a:r>
              <a:rPr lang="ru-RU" sz="3200" dirty="0" err="1"/>
              <a:t>В</a:t>
            </a:r>
            <a:r>
              <a:rPr lang="ru-RU" sz="3200" dirty="0"/>
              <a:t> темноте, </a:t>
            </a:r>
            <a:r>
              <a:rPr lang="ru-RU" sz="3200" dirty="0" smtClean="0"/>
              <a:t>семя </a:t>
            </a:r>
            <a:r>
              <a:rPr lang="ru-RU" sz="3200" dirty="0"/>
              <a:t>прорастет, но для </a:t>
            </a:r>
            <a:r>
              <a:rPr lang="ru-RU" sz="3200" dirty="0" smtClean="0"/>
              <a:t>нормального </a:t>
            </a:r>
            <a:r>
              <a:rPr lang="ru-RU" sz="3200" dirty="0"/>
              <a:t>роста </a:t>
            </a:r>
            <a:r>
              <a:rPr lang="ru-RU" sz="3200" dirty="0" smtClean="0"/>
              <a:t>растений необходим свет</a:t>
            </a:r>
            <a:r>
              <a:rPr lang="ru-RU" sz="4400" dirty="0"/>
              <a:t>.</a:t>
            </a:r>
            <a:endParaRPr lang="ru-RU" sz="4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1" y="1154072"/>
            <a:ext cx="4283397" cy="5711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229600" cy="4752528"/>
          </a:xfrm>
        </p:spPr>
        <p:txBody>
          <a:bodyPr/>
          <a:lstStyle/>
          <a:p>
            <a:r>
              <a:rPr lang="ru-RU" sz="3200" dirty="0"/>
              <a:t>Цель нашего исследования была достигнута, гипотеза подтвердилась: фасоль – это не только вещество, необходимое человеку для нормальной жизнедеятельности, но и интересный материал для опытов, наблюдений и творчества.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03250" y="1916113"/>
            <a:ext cx="7772400" cy="650875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Спасибо </a:t>
            </a:r>
            <a:r>
              <a:rPr lang="ru-RU" sz="6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!</a:t>
            </a:r>
            <a:endParaRPr lang="ru-RU" sz="6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20" y="22207"/>
            <a:ext cx="9119980" cy="684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582341"/>
            <a:ext cx="849694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b="1" u="sng" dirty="0"/>
              <a:t>Цель исследования:</a:t>
            </a:r>
            <a:r>
              <a:rPr lang="ru-RU" sz="2400" dirty="0"/>
              <a:t> выяснить, какие условия нужны для выращивания фасоли в домашних условиях, провести наблюдения за ростом и развитием фасоли.</a:t>
            </a:r>
          </a:p>
          <a:p>
            <a:r>
              <a:rPr lang="ru-RU" sz="2400" b="1" u="sng" dirty="0"/>
              <a:t>Гипотеза исследования</a:t>
            </a:r>
            <a:r>
              <a:rPr lang="ru-RU" sz="2400" u="sng" dirty="0"/>
              <a:t>:</a:t>
            </a:r>
            <a:r>
              <a:rPr lang="ru-RU" sz="2400" dirty="0"/>
              <a:t> прорастание семян и развитие растения зависит от различных условий среды.</a:t>
            </a:r>
          </a:p>
          <a:p>
            <a:r>
              <a:rPr lang="ru-RU" sz="2400" b="1" u="sng" dirty="0"/>
              <a:t>Методы работы:</a:t>
            </a:r>
            <a:endParaRPr lang="ru-RU" sz="2400" dirty="0"/>
          </a:p>
          <a:p>
            <a:pPr lvl="0"/>
            <a:r>
              <a:rPr lang="ru-RU" sz="2400" dirty="0"/>
              <a:t>сбор информации, наблюдения ,анкетирование, эксперимент.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87929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8" y="5419725"/>
            <a:ext cx="9136062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Заголовок 4"/>
          <p:cNvSpPr>
            <a:spLocks noGrp="1"/>
          </p:cNvSpPr>
          <p:nvPr>
            <p:ph type="ctrTitle"/>
          </p:nvPr>
        </p:nvSpPr>
        <p:spPr>
          <a:xfrm>
            <a:off x="107503" y="188913"/>
            <a:ext cx="8901131" cy="1064865"/>
          </a:xfrm>
        </p:spPr>
        <p:txBody>
          <a:bodyPr/>
          <a:lstStyle/>
          <a:p>
            <a:pPr eaLnBrk="1" hangingPunct="1"/>
            <a:r>
              <a:rPr lang="ru-RU" sz="4800" i="1" dirty="0" smtClean="0">
                <a:solidFill>
                  <a:srgbClr val="00B050"/>
                </a:solidFill>
                <a:cs typeface="Arial" charset="0"/>
              </a:rPr>
              <a:t>1 опыт: «Воздух и вода»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-1332656" y="1484784"/>
            <a:ext cx="6400800" cy="1752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воды</a:t>
            </a:r>
          </a:p>
        </p:txBody>
      </p:sp>
      <p:pic>
        <p:nvPicPr>
          <p:cNvPr id="5" name="Рисунок 4" descr="C:\Users\пк\Desktop\1стаан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253778"/>
            <a:ext cx="5588763" cy="5600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4605" y="116632"/>
            <a:ext cx="3826411" cy="1224136"/>
          </a:xfrm>
        </p:spPr>
        <p:txBody>
          <a:bodyPr/>
          <a:lstStyle/>
          <a:p>
            <a:r>
              <a:rPr lang="ru-RU" dirty="0" smtClean="0"/>
              <a:t>Полностью</a:t>
            </a:r>
          </a:p>
          <a:p>
            <a:r>
              <a:rPr lang="ru-RU" dirty="0" smtClean="0"/>
              <a:t> в воде</a:t>
            </a:r>
            <a:endParaRPr lang="ru-RU" dirty="0"/>
          </a:p>
        </p:txBody>
      </p:sp>
      <p:pic>
        <p:nvPicPr>
          <p:cNvPr id="6" name="Рисунок 5" descr="C:\Users\пк\Desktop\2 стаан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76672"/>
            <a:ext cx="6059017" cy="619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0338" y="1557338"/>
            <a:ext cx="3754437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ЮМОР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472559"/>
            <a:ext cx="3034680" cy="12527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Вода не по</a:t>
            </a:r>
            <a:r>
              <a:rPr lang="ru-RU" dirty="0"/>
              <a:t>к</a:t>
            </a:r>
            <a:r>
              <a:rPr lang="ru-RU" dirty="0" smtClean="0"/>
              <a:t>рывает семена</a:t>
            </a:r>
            <a:endParaRPr lang="ru-RU" dirty="0"/>
          </a:p>
        </p:txBody>
      </p:sp>
      <p:pic>
        <p:nvPicPr>
          <p:cNvPr id="13" name="Рисунок 12" descr="C:\Users\пк\Desktop\3 стаан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0664" y="1725295"/>
            <a:ext cx="6779895" cy="51327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8" y="5419725"/>
            <a:ext cx="9136062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1919" y="188640"/>
            <a:ext cx="8928100" cy="1752600"/>
          </a:xfrm>
        </p:spPr>
        <p:txBody>
          <a:bodyPr/>
          <a:lstStyle/>
          <a:p>
            <a:pPr eaLnBrk="1" hangingPunct="1"/>
            <a:r>
              <a:rPr lang="ru-RU" b="1" dirty="0" err="1" smtClean="0">
                <a:solidFill>
                  <a:schemeClr val="tx1"/>
                </a:solidFill>
              </a:rPr>
              <a:t>Вывод:</a:t>
            </a:r>
            <a:r>
              <a:rPr lang="ru-RU" dirty="0" err="1"/>
              <a:t>р</a:t>
            </a:r>
            <a:r>
              <a:rPr lang="ru-RU" dirty="0" err="1" smtClean="0"/>
              <a:t>езультат</a:t>
            </a:r>
            <a:r>
              <a:rPr lang="ru-RU" dirty="0" smtClean="0"/>
              <a:t> </a:t>
            </a:r>
            <a:r>
              <a:rPr lang="ru-RU" dirty="0"/>
              <a:t>опыта доказывает, что для прорастания семян необходимы воздух и вода.</a:t>
            </a:r>
          </a:p>
          <a:p>
            <a:pPr eaLnBrk="1" hangingPunct="1"/>
            <a:endParaRPr lang="ru-RU" b="1" dirty="0" smtClean="0">
              <a:solidFill>
                <a:schemeClr val="tx1"/>
              </a:solidFill>
            </a:endParaRPr>
          </a:p>
        </p:txBody>
      </p:sp>
      <p:pic>
        <p:nvPicPr>
          <p:cNvPr id="12" name="Рисунок 11" descr="C:\Users\пк\Desktop\изображение_viber_2021-03-09_15-49-5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16" y="1714487"/>
            <a:ext cx="4389067" cy="5120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пк\Desktop\изображение_viber_2021-03-09_15-49-55лопнпа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2730" y="1714488"/>
            <a:ext cx="4615734" cy="51205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Объект 2"/>
          <p:cNvSpPr>
            <a:spLocks noGrp="1"/>
          </p:cNvSpPr>
          <p:nvPr>
            <p:ph sz="half" idx="1"/>
          </p:nvPr>
        </p:nvSpPr>
        <p:spPr>
          <a:xfrm>
            <a:off x="0" y="0"/>
            <a:ext cx="2843808" cy="1772816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4800" i="1" dirty="0">
                <a:solidFill>
                  <a:srgbClr val="00B050"/>
                </a:solidFill>
                <a:cs typeface="Arial" charset="0"/>
              </a:rPr>
              <a:t>2 </a:t>
            </a:r>
            <a:r>
              <a:rPr lang="ru-RU" sz="4800" i="1" dirty="0" smtClean="0">
                <a:solidFill>
                  <a:srgbClr val="00B050"/>
                </a:solidFill>
                <a:cs typeface="Arial" charset="0"/>
              </a:rPr>
              <a:t>опыт: «Тепло»</a:t>
            </a:r>
            <a:endParaRPr lang="ru-RU" sz="4800" b="1" dirty="0"/>
          </a:p>
          <a:p>
            <a:pPr marL="0" indent="0" algn="ctr" eaLnBrk="1" hangingPunct="1">
              <a:buFont typeface="Arial" charset="0"/>
              <a:buNone/>
            </a:pPr>
            <a:endParaRPr lang="ru-RU" sz="3200" b="1" dirty="0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484785"/>
            <a:ext cx="7992888" cy="474825"/>
          </a:xfrm>
        </p:spPr>
        <p:txBody>
          <a:bodyPr/>
          <a:lstStyle/>
          <a:p>
            <a:r>
              <a:rPr lang="ru-RU" dirty="0" smtClean="0"/>
              <a:t>В  тепле                                      В холоде</a:t>
            </a:r>
            <a:endParaRPr lang="ru-RU" dirty="0"/>
          </a:p>
        </p:txBody>
      </p:sp>
      <p:pic>
        <p:nvPicPr>
          <p:cNvPr id="13" name="Рисунок 12" descr="C:\Users\пк\Desktop\ьлироиомомо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59610"/>
            <a:ext cx="3851920" cy="4898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пк\Desktop\изображение_viber_2021-03-09_16-26-0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59610"/>
            <a:ext cx="4569663" cy="470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173088" y="1571135"/>
            <a:ext cx="5079404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 dirty="0" smtClean="0"/>
              <a:t>Вывод:</a:t>
            </a:r>
          </a:p>
          <a:p>
            <a:pPr eaLnBrk="1" hangingPunct="1"/>
            <a:r>
              <a:rPr lang="ru-RU" sz="4000" b="1" dirty="0" smtClean="0"/>
              <a:t>следовательно,</a:t>
            </a:r>
          </a:p>
          <a:p>
            <a:pPr eaLnBrk="1" hangingPunct="1"/>
            <a:r>
              <a:rPr lang="ru-RU" sz="4000" b="1" dirty="0" smtClean="0"/>
              <a:t> </a:t>
            </a:r>
            <a:r>
              <a:rPr lang="ru-RU" sz="4000" b="1" dirty="0"/>
              <a:t>для </a:t>
            </a:r>
            <a:r>
              <a:rPr lang="ru-RU" sz="4000" b="1" dirty="0" smtClean="0"/>
              <a:t>роста</a:t>
            </a:r>
          </a:p>
          <a:p>
            <a:pPr eaLnBrk="1" hangingPunct="1"/>
            <a:r>
              <a:rPr lang="ru-RU" sz="4000" b="1" dirty="0" smtClean="0"/>
              <a:t> </a:t>
            </a:r>
            <a:r>
              <a:rPr lang="ru-RU" sz="4000" b="1" dirty="0"/>
              <a:t>растений </a:t>
            </a:r>
            <a:endParaRPr lang="ru-RU" sz="4000" b="1" dirty="0" smtClean="0"/>
          </a:p>
          <a:p>
            <a:pPr eaLnBrk="1" hangingPunct="1"/>
            <a:r>
              <a:rPr lang="ru-RU" sz="4000" b="1" dirty="0" smtClean="0"/>
              <a:t>необходимо </a:t>
            </a:r>
            <a:r>
              <a:rPr lang="ru-RU" sz="4000" b="1" dirty="0"/>
              <a:t>тепло</a:t>
            </a:r>
            <a:r>
              <a:rPr lang="ru-RU" sz="4400" b="1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5870" y="1571135"/>
            <a:ext cx="3976093" cy="53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8"/>
          <p:cNvSpPr txBox="1">
            <a:spLocks noChangeArrowheads="1"/>
          </p:cNvSpPr>
          <p:nvPr/>
        </p:nvSpPr>
        <p:spPr bwMode="auto">
          <a:xfrm>
            <a:off x="26043" y="169556"/>
            <a:ext cx="243739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 eaLnBrk="1" hangingPunct="1">
              <a:buNone/>
            </a:pPr>
            <a:r>
              <a:rPr lang="ru-RU" sz="4400" i="1" dirty="0" smtClean="0">
                <a:solidFill>
                  <a:srgbClr val="00B050"/>
                </a:solidFill>
              </a:rPr>
              <a:t>3 </a:t>
            </a:r>
            <a:r>
              <a:rPr lang="ru-RU" sz="4400" i="1" dirty="0">
                <a:solidFill>
                  <a:srgbClr val="00B050"/>
                </a:solidFill>
              </a:rPr>
              <a:t>опыт</a:t>
            </a:r>
            <a:r>
              <a:rPr lang="ru-RU" sz="4400" i="1" dirty="0" smtClean="0">
                <a:solidFill>
                  <a:srgbClr val="00B050"/>
                </a:solidFill>
              </a:rPr>
              <a:t>:</a:t>
            </a:r>
          </a:p>
          <a:p>
            <a:pPr marL="0" indent="0" algn="ctr" eaLnBrk="1" hangingPunct="1">
              <a:buNone/>
            </a:pPr>
            <a:r>
              <a:rPr lang="ru-RU" sz="4400" i="1" dirty="0" smtClean="0">
                <a:solidFill>
                  <a:srgbClr val="00B050"/>
                </a:solidFill>
              </a:rPr>
              <a:t> «Свет»</a:t>
            </a:r>
            <a:endParaRPr lang="ru-RU" sz="4400" b="1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442" y="2118927"/>
            <a:ext cx="4015502" cy="47040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88009"/>
            <a:ext cx="7740352" cy="530918"/>
          </a:xfrm>
        </p:spPr>
        <p:txBody>
          <a:bodyPr/>
          <a:lstStyle/>
          <a:p>
            <a:r>
              <a:rPr lang="ru-RU" dirty="0" smtClean="0"/>
              <a:t>На о</a:t>
            </a:r>
            <a:r>
              <a:rPr lang="ru-RU" dirty="0"/>
              <a:t>к</a:t>
            </a:r>
            <a:r>
              <a:rPr lang="ru-RU" dirty="0" smtClean="0"/>
              <a:t>не           В шкафу </a:t>
            </a:r>
            <a:endParaRPr lang="ru-RU" dirty="0"/>
          </a:p>
        </p:txBody>
      </p:sp>
      <p:pic>
        <p:nvPicPr>
          <p:cNvPr id="6" name="Рисунок 5" descr="C:\Users\пк\Desktop\изображение_viber_2021-03-09_16-36-5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3" y="2204864"/>
            <a:ext cx="4992929" cy="4618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126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Тема: «Превращение маленького семечка в растение».</vt:lpstr>
      <vt:lpstr>Слайд 2</vt:lpstr>
      <vt:lpstr>1 опыт: «Воздух и вода»</vt:lpstr>
      <vt:lpstr>Слайд 4</vt:lpstr>
      <vt:lpstr>ЮМОР</vt:lpstr>
      <vt:lpstr>Слайд 6</vt:lpstr>
      <vt:lpstr>Слайд 7</vt:lpstr>
      <vt:lpstr>Слайд 8</vt:lpstr>
      <vt:lpstr>На окне           В шкафу </vt:lpstr>
      <vt:lpstr>Слайд 10</vt:lpstr>
      <vt:lpstr>Цель нашего исследования была достигнута, гипотеза подтвердилась: фасоль – это не только вещество, необходимое человеку для нормальной жизнедеятельности, но и интересный материал для опытов, наблюдений и творчества. 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Школа 30</cp:lastModifiedBy>
  <cp:revision>51</cp:revision>
  <dcterms:created xsi:type="dcterms:W3CDTF">2012-07-16T16:57:14Z</dcterms:created>
  <dcterms:modified xsi:type="dcterms:W3CDTF">2022-02-18T18:36:44Z</dcterms:modified>
</cp:coreProperties>
</file>